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9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5" r:id="rId33"/>
    <p:sldId id="287" r:id="rId34"/>
    <p:sldId id="306" r:id="rId35"/>
    <p:sldId id="288" r:id="rId36"/>
    <p:sldId id="289" r:id="rId37"/>
    <p:sldId id="290" r:id="rId38"/>
    <p:sldId id="307" r:id="rId39"/>
    <p:sldId id="308" r:id="rId40"/>
    <p:sldId id="291" r:id="rId41"/>
    <p:sldId id="292" r:id="rId42"/>
    <p:sldId id="293" r:id="rId43"/>
    <p:sldId id="310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11" r:id="rId56"/>
    <p:sldId id="317" r:id="rId57"/>
    <p:sldId id="314" r:id="rId58"/>
    <p:sldId id="315" r:id="rId59"/>
    <p:sldId id="31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0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9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7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4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7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9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6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4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FCB81-02C2-427C-8901-8E04778D8B06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9B85B-EC27-486B-B5F5-BA1678390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</p:spTree>
    <p:extLst>
      <p:ext uri="{BB962C8B-B14F-4D97-AF65-F5344CB8AC3E}">
        <p14:creationId xmlns:p14="http://schemas.microsoft.com/office/powerpoint/2010/main" val="21603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88" y="309966"/>
            <a:ext cx="11172556" cy="628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5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3" y="170481"/>
            <a:ext cx="11296542" cy="635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8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3" y="185980"/>
            <a:ext cx="11535905" cy="64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303183"/>
            <a:ext cx="11008964" cy="619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8" y="247004"/>
            <a:ext cx="11411919" cy="641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8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3" y="340962"/>
            <a:ext cx="10859145" cy="61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7" y="180168"/>
            <a:ext cx="11696055" cy="65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5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84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06" y="2379905"/>
            <a:ext cx="10981841" cy="1618658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BUT HOW WAS THE TREE BUILT ?</a:t>
            </a:r>
          </a:p>
        </p:txBody>
      </p:sp>
    </p:spTree>
    <p:extLst>
      <p:ext uri="{BB962C8B-B14F-4D97-AF65-F5344CB8AC3E}">
        <p14:creationId xmlns:p14="http://schemas.microsoft.com/office/powerpoint/2010/main" val="1401926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79" y="387458"/>
            <a:ext cx="11299986" cy="63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3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6" y="0"/>
            <a:ext cx="11761940" cy="66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7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9" y="142388"/>
            <a:ext cx="11484248" cy="64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2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0" y="188885"/>
            <a:ext cx="11597898" cy="65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9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3" y="0"/>
            <a:ext cx="11795932" cy="663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0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0" y="0"/>
            <a:ext cx="11768380" cy="661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32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0" y="205352"/>
            <a:ext cx="11458414" cy="6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86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290593"/>
            <a:ext cx="10838481" cy="60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1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" y="308029"/>
            <a:ext cx="11644393" cy="65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7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305180"/>
            <a:ext cx="11381232" cy="64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67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146304"/>
            <a:ext cx="11521440" cy="648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05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33504" cy="67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6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0" y="241193"/>
            <a:ext cx="11008963" cy="61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0"/>
            <a:ext cx="11671808" cy="65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79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437769"/>
            <a:ext cx="11015472" cy="61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1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" y="0"/>
            <a:ext cx="11793728" cy="66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12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0"/>
            <a:ext cx="11696192" cy="65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27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347472"/>
            <a:ext cx="11045952" cy="6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8" y="150876"/>
            <a:ext cx="11590528" cy="65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34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274320"/>
            <a:ext cx="1170432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12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" y="106299"/>
            <a:ext cx="12003024" cy="67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3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" y="203454"/>
            <a:ext cx="11830304" cy="66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9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353187"/>
            <a:ext cx="11564112" cy="65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8" y="356459"/>
            <a:ext cx="10776488" cy="60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5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8" y="237744"/>
            <a:ext cx="11257280" cy="63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83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130302"/>
            <a:ext cx="11692128" cy="65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5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256032"/>
            <a:ext cx="11403584" cy="641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2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216" y="2193925"/>
            <a:ext cx="10515600" cy="1325563"/>
          </a:xfrm>
        </p:spPr>
        <p:txBody>
          <a:bodyPr/>
          <a:lstStyle/>
          <a:p>
            <a:r>
              <a:rPr lang="en-US" b="1" dirty="0"/>
              <a:t>CHECK HOW WELL THE DATA HAS FIT?</a:t>
            </a:r>
          </a:p>
        </p:txBody>
      </p:sp>
    </p:spTree>
    <p:extLst>
      <p:ext uri="{BB962C8B-B14F-4D97-AF65-F5344CB8AC3E}">
        <p14:creationId xmlns:p14="http://schemas.microsoft.com/office/powerpoint/2010/main" val="2247661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46888"/>
            <a:ext cx="11289792" cy="635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7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" y="116586"/>
            <a:ext cx="11984736" cy="67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02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96" y="232029"/>
            <a:ext cx="11779504" cy="66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8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0"/>
            <a:ext cx="11436096" cy="643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8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8" y="224028"/>
            <a:ext cx="11371072" cy="63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45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" y="185166"/>
            <a:ext cx="11399520" cy="64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8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6" y="255721"/>
            <a:ext cx="11034793" cy="62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85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888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94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134873"/>
            <a:ext cx="11618976" cy="65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79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50317"/>
            <a:ext cx="11746992" cy="66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29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" y="0"/>
            <a:ext cx="11761216" cy="66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23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2870"/>
            <a:ext cx="12009120" cy="67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93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8848" cy="68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2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0"/>
            <a:ext cx="11801856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75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05740"/>
            <a:ext cx="1182624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" y="158877"/>
            <a:ext cx="11324336" cy="63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61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54864"/>
            <a:ext cx="12094464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6" y="196634"/>
            <a:ext cx="11205275" cy="63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64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3" y="430077"/>
            <a:ext cx="11179444" cy="62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5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6" y="232475"/>
            <a:ext cx="11365423" cy="63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4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90594"/>
            <a:ext cx="11086454" cy="62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78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17</Words>
  <Application>Microsoft Office PowerPoint</Application>
  <PresentationFormat>Widescreen</PresentationFormat>
  <Paragraphs>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Arial Black</vt:lpstr>
      <vt:lpstr>Calibri</vt:lpstr>
      <vt:lpstr>Calibri Light</vt:lpstr>
      <vt:lpstr>Office Theme</vt:lpstr>
      <vt:lpstr>Regression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HOW WAS THE TREE BUILT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HOW WELL THE DATA HAS FIT?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Kesh, Sreemanta</dc:creator>
  <cp:lastModifiedBy>Kesh, Sreemanta</cp:lastModifiedBy>
  <cp:revision>8</cp:revision>
  <dcterms:created xsi:type="dcterms:W3CDTF">2020-03-14T20:30:57Z</dcterms:created>
  <dcterms:modified xsi:type="dcterms:W3CDTF">2021-09-25T10:44:40Z</dcterms:modified>
</cp:coreProperties>
</file>